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jDKEZlHnmROg+35tIBVta9Sq1m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CDFFD8"/>
            </a:gs>
            <a:gs pos="100000">
              <a:srgbClr val="94B9FF"/>
            </a:gs>
          </a:gsLst>
          <a:lin ang="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7731453">
            <a:off x="15933564" y="7250718"/>
            <a:ext cx="2524335" cy="2117286"/>
          </a:xfrm>
          <a:custGeom>
            <a:rect b="b" l="l" r="r" t="t"/>
            <a:pathLst>
              <a:path extrusionOk="0" h="2117286" w="2524335">
                <a:moveTo>
                  <a:pt x="0" y="0"/>
                </a:moveTo>
                <a:lnTo>
                  <a:pt x="2524336" y="0"/>
                </a:lnTo>
                <a:lnTo>
                  <a:pt x="2524336" y="2117286"/>
                </a:lnTo>
                <a:lnTo>
                  <a:pt x="0" y="21172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42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6408670" y="306461"/>
            <a:ext cx="1325352" cy="1939691"/>
          </a:xfrm>
          <a:custGeom>
            <a:rect b="b" l="l" r="r" t="t"/>
            <a:pathLst>
              <a:path extrusionOk="0" h="1939691" w="1325352">
                <a:moveTo>
                  <a:pt x="0" y="0"/>
                </a:moveTo>
                <a:lnTo>
                  <a:pt x="1325352" y="0"/>
                </a:lnTo>
                <a:lnTo>
                  <a:pt x="1325352" y="1939691"/>
                </a:lnTo>
                <a:lnTo>
                  <a:pt x="0" y="19396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63" l="0" r="0" t="-63"/>
            </a:stretch>
          </a:blipFill>
          <a:ln>
            <a:noFill/>
          </a:ln>
        </p:spPr>
      </p:sp>
      <p:sp>
        <p:nvSpPr>
          <p:cNvPr id="86" name="Google Shape;86;p1"/>
          <p:cNvSpPr/>
          <p:nvPr/>
        </p:nvSpPr>
        <p:spPr>
          <a:xfrm flipH="1" rot="-8861872">
            <a:off x="12153712" y="7845539"/>
            <a:ext cx="2524335" cy="2117286"/>
          </a:xfrm>
          <a:custGeom>
            <a:rect b="b" l="l" r="r" t="t"/>
            <a:pathLst>
              <a:path extrusionOk="0" h="2117286" w="2524335">
                <a:moveTo>
                  <a:pt x="2524336" y="0"/>
                </a:moveTo>
                <a:lnTo>
                  <a:pt x="0" y="0"/>
                </a:lnTo>
                <a:lnTo>
                  <a:pt x="0" y="2117286"/>
                </a:lnTo>
                <a:lnTo>
                  <a:pt x="2524336" y="2117286"/>
                </a:lnTo>
                <a:lnTo>
                  <a:pt x="2524336" y="0"/>
                </a:lnTo>
                <a:close/>
              </a:path>
            </a:pathLst>
          </a:custGeom>
          <a:blipFill rotWithShape="1">
            <a:blip r:embed="rId3">
              <a:alphaModFix amt="42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"/>
          <p:cNvSpPr/>
          <p:nvPr/>
        </p:nvSpPr>
        <p:spPr>
          <a:xfrm flipH="1" rot="-7695624">
            <a:off x="13786271" y="6553047"/>
            <a:ext cx="2524335" cy="2117286"/>
          </a:xfrm>
          <a:custGeom>
            <a:rect b="b" l="l" r="r" t="t"/>
            <a:pathLst>
              <a:path extrusionOk="0" h="2117286" w="2524335">
                <a:moveTo>
                  <a:pt x="2524336" y="0"/>
                </a:moveTo>
                <a:lnTo>
                  <a:pt x="0" y="0"/>
                </a:lnTo>
                <a:lnTo>
                  <a:pt x="0" y="2117286"/>
                </a:lnTo>
                <a:lnTo>
                  <a:pt x="2524336" y="2117286"/>
                </a:lnTo>
                <a:lnTo>
                  <a:pt x="2524336" y="0"/>
                </a:lnTo>
                <a:close/>
              </a:path>
            </a:pathLst>
          </a:custGeom>
          <a:blipFill rotWithShape="1">
            <a:blip r:embed="rId3">
              <a:alphaModFix amt="42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"/>
          <p:cNvSpPr txBox="1"/>
          <p:nvPr/>
        </p:nvSpPr>
        <p:spPr>
          <a:xfrm>
            <a:off x="305951" y="132402"/>
            <a:ext cx="6881812" cy="1487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a nutshell....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